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8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20BE3D-1CC7-48B5-BF9B-13208F1F4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4B1031-F88A-4D34-8AAD-BD8472DE49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1BFCAB-DEAB-446C-ABE1-C37666690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65A0F-D8CE-4E93-9F3A-F644FD08E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A9363A-A89F-4340-99D0-A1ADCFC77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13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DD2F3C-D377-4D08-8207-D550698CC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C255802-64A1-4B60-9C9E-D3A594A1B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7F302C-56A4-48CE-88D5-922E12EDE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C1B4D8-95E9-4515-99DC-4FCC62A7B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0D65C6-C2D9-42CB-A4BE-C870BB75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74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5772738-A5C1-47F9-923B-880442FB4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5696524-8AAA-48A4-BF0B-3F2097D22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635D3F-9FE8-44D9-BDB7-1327FA55C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C0BD8B-DB66-406C-AB00-444798D8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DED840-9EA2-4643-A958-BA9E30DC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20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DD13F9-F73D-4B45-882A-34065404E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67B972-87F0-4D66-98A1-4F2A1BAF8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ABED7F-E6E4-4CF1-861A-208D971B2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0C2424-79A6-41C6-B088-FEA00529E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D0F507-5DF9-4954-88CC-C02FF258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356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9F81A5-7598-4CDE-A4AC-C67D027A3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471917-834F-49A4-93CF-CB16B60BB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25AAD9-A8B5-42DD-9D4B-F37774F1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DE9C32-585B-4EDA-AF47-ED5197D99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1D6DA2-F142-42B8-AE32-4FC5F3299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9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F2729B-6E24-4EC3-A86A-B78090512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82BD71-6C5E-4DCF-92D2-43103D05A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784D86-30FE-4EC0-9B09-616F43360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7A89E70-11F7-4D82-BD10-232AABF27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5DE6A9-6C99-4A5F-8D65-573EBD534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9D0BC4-4F35-4827-B230-F9F46F23D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987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39068-BD7F-4339-9B0A-AE3F31ECC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152587-5C59-419F-91F0-942D383B6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22E73E-33FC-40E3-B790-813870AB6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071ABB-253D-4CE5-A5A2-4592F3E48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D0E1B3-D7C0-4B2D-A6F7-CD001DEF9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F8B478-3E2A-4314-AD25-725F67A0E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649A374-0683-4C56-84C9-3B3FAB336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B13AE91-C916-4CB7-A9A6-8DB7E1911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66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6DE8B3-94F1-4A82-ACBB-35C59106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95BE1BB-ED7E-4031-945A-2011456EA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A3B8F9-F367-44C0-96B9-7B0EF8226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FA7AE1-9BA2-45E2-AA1E-54D3052DB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152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D313AB-AE89-4599-88AD-A21BFB15F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7EC40A-8763-42A1-ACA5-4F1F4F613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E8A8D3E-F845-4A72-A156-08A6FE89B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10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6FF872-8B73-48F3-B4FE-946E5A266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CED5B9-F5AF-4938-925D-5DF543A26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B7C404B-6915-4D12-8A17-723E8F20B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F41FD2-D42E-48D4-BFA8-FC0A494E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728095-D2D1-4A95-8E1C-2DB458BE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ACCEFAF-FBE5-4309-8B2B-453EBBDC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19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0D7E27-8337-407D-8097-0ADDD7032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53ECFB-9D33-4D04-B574-243B04982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E660B35-1698-413B-9489-990F4BBD36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133CCC-F35D-4FDC-B451-91F23DFF4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2208C8-68AF-49B3-9675-B201D9CEA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5F111B-3EF0-409A-B6C5-E8160721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44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5783A2-B091-4304-ACED-42E4F94D0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2D6B65-FA98-4461-A48B-834F4867D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5D95D0-F55F-4B33-9D78-B4F0B096C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4949-91C7-4311-BB3B-ABA78AC5E104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DD3D4-9156-43AB-9E2C-89C2DBFC2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58B547-5560-4DF7-9043-31434FC70C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83D4C-F1B6-4B16-A108-8C5A92C9A0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94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2F2300-1CCD-440C-BA54-199CB8D07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790" y="325436"/>
            <a:ext cx="11577483" cy="1755060"/>
          </a:xfrm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>
                <a:ea typeface="HGP創英角ﾎﾟｯﾌﾟ体" panose="040B0A00000000000000" pitchFamily="50" charset="-128"/>
              </a:rPr>
              <a:t>　　　　　災害時には、警戒レベル３（</a:t>
            </a:r>
            <a:r>
              <a:rPr lang="ja-JP" altLang="en-US" sz="4000" dirty="0">
                <a:ea typeface="HGP創英角ﾎﾟｯﾌﾟ体" panose="040B0A00000000000000" pitchFamily="50" charset="-128"/>
              </a:rPr>
              <a:t>高齢者等避難</a:t>
            </a:r>
            <a:r>
              <a:rPr kumimoji="1" lang="ja-JP" altLang="en-US" sz="4000" dirty="0">
                <a:ea typeface="HGP創英角ﾎﾟｯﾌﾟ体" panose="040B0A00000000000000" pitchFamily="50" charset="-128"/>
              </a:rPr>
              <a:t>）</a:t>
            </a:r>
            <a:br>
              <a:rPr kumimoji="1" lang="en-US" altLang="ja-JP" sz="4000" dirty="0">
                <a:ea typeface="HGP創英角ﾎﾟｯﾌﾟ体" panose="040B0A00000000000000" pitchFamily="50" charset="-128"/>
              </a:rPr>
            </a:br>
            <a:r>
              <a:rPr kumimoji="1" lang="ja-JP" altLang="en-US" sz="4000" dirty="0">
                <a:ea typeface="HGP創英角ﾎﾟｯﾌﾟ体" panose="040B0A00000000000000" pitchFamily="50" charset="-128"/>
              </a:rPr>
              <a:t>　　　　　以上で、県と市（町）に必ず避難・屋内待機・</a:t>
            </a:r>
            <a:br>
              <a:rPr kumimoji="1" lang="en-US" altLang="ja-JP" sz="4000" dirty="0">
                <a:ea typeface="HGP創英角ﾎﾟｯﾌﾟ体" panose="040B0A00000000000000" pitchFamily="50" charset="-128"/>
              </a:rPr>
            </a:br>
            <a:r>
              <a:rPr kumimoji="1" lang="ja-JP" altLang="en-US" sz="4000" dirty="0">
                <a:ea typeface="HGP創英角ﾎﾟｯﾌﾟ体" panose="040B0A00000000000000" pitchFamily="50" charset="-128"/>
              </a:rPr>
              <a:t>　　　　　</a:t>
            </a:r>
            <a:r>
              <a:rPr kumimoji="1" lang="ja-JP" altLang="en-US" sz="4000">
                <a:ea typeface="HGP創英角ﾎﾟｯﾌﾟ体" panose="040B0A00000000000000" pitchFamily="50" charset="-128"/>
              </a:rPr>
              <a:t>営業中止等の</a:t>
            </a:r>
            <a:r>
              <a:rPr kumimoji="1" lang="ja-JP" altLang="en-US" sz="4000" dirty="0">
                <a:ea typeface="HGP創英角ﾎﾟｯﾌﾟ体" panose="040B0A00000000000000" pitchFamily="50" charset="-128"/>
              </a:rPr>
              <a:t>報告をすること！！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1D4362-2A5E-40BD-8A07-666B669F0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5212"/>
            <a:ext cx="2539180" cy="5857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 b="1" dirty="0"/>
              <a:t>（連絡先）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C83EB109-2B6F-4C4A-AE3C-DD32C0041179}"/>
              </a:ext>
            </a:extLst>
          </p:cNvPr>
          <p:cNvSpPr txBox="1">
            <a:spLocks/>
          </p:cNvSpPr>
          <p:nvPr/>
        </p:nvSpPr>
        <p:spPr>
          <a:xfrm>
            <a:off x="259939" y="2720949"/>
            <a:ext cx="11791334" cy="708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3000" b="1" dirty="0"/>
              <a:t>佐賀県障害福祉課  （Ｅメール）</a:t>
            </a:r>
            <a:r>
              <a:rPr lang="en-US" altLang="ja-JP" sz="3000" b="1" dirty="0"/>
              <a:t>shougaifukushi@pref.saga.lg.jp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b="1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594B5F7E-2D0E-47F7-9F2A-FDC2DA056C12}"/>
              </a:ext>
            </a:extLst>
          </p:cNvPr>
          <p:cNvSpPr txBox="1">
            <a:spLocks/>
          </p:cNvSpPr>
          <p:nvPr/>
        </p:nvSpPr>
        <p:spPr>
          <a:xfrm>
            <a:off x="186813" y="3503841"/>
            <a:ext cx="12005187" cy="5170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3200" b="1" dirty="0"/>
              <a:t>〇〇市（町）〇〇課（Ｅメール）　〇〇〇〇</a:t>
            </a:r>
            <a:r>
              <a:rPr lang="en-US" altLang="ja-JP" sz="3200" b="1" dirty="0"/>
              <a:t>@</a:t>
            </a:r>
            <a:r>
              <a:rPr lang="ja-JP" altLang="en-US" sz="3200" b="1" dirty="0"/>
              <a:t>〇〇〇</a:t>
            </a:r>
            <a:r>
              <a:rPr lang="en-US" altLang="ja-JP" sz="3200" b="1" dirty="0"/>
              <a:t>.</a:t>
            </a:r>
            <a:r>
              <a:rPr lang="ja-JP" altLang="en-US" sz="3200" b="1" dirty="0"/>
              <a:t>〇〇</a:t>
            </a:r>
            <a:r>
              <a:rPr lang="en-US" altLang="ja-JP" sz="3200" b="1" dirty="0"/>
              <a:t>.</a:t>
            </a:r>
            <a:r>
              <a:rPr lang="ja-JP" altLang="en-US" sz="3200" b="1" dirty="0"/>
              <a:t>〇〇</a:t>
            </a:r>
            <a:endParaRPr lang="en-US" altLang="ja-JP" sz="3200" b="1" dirty="0"/>
          </a:p>
          <a:p>
            <a:pPr marL="0" indent="0">
              <a:buFont typeface="Arial" panose="020B0604020202020204" pitchFamily="34" charset="0"/>
              <a:buNone/>
            </a:pPr>
            <a:endParaRPr lang="ja-JP" altLang="en-US" b="1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1106BE6C-A7BB-4A7A-8F38-66D74AE82896}"/>
              </a:ext>
            </a:extLst>
          </p:cNvPr>
          <p:cNvSpPr txBox="1">
            <a:spLocks/>
          </p:cNvSpPr>
          <p:nvPr/>
        </p:nvSpPr>
        <p:spPr>
          <a:xfrm>
            <a:off x="1464391" y="4933575"/>
            <a:ext cx="9450030" cy="92244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ea typeface="HGP創英角ﾎﾟｯﾌﾟ体" panose="040B0A00000000000000" pitchFamily="50" charset="-128"/>
              </a:rPr>
              <a:t>※</a:t>
            </a:r>
            <a:r>
              <a:rPr lang="ja-JP" altLang="en-US" sz="3600" u="sng" dirty="0">
                <a:ea typeface="HGP創英角ﾎﾟｯﾌﾟ体" panose="040B0A00000000000000" pitchFamily="50" charset="-128"/>
              </a:rPr>
              <a:t>被災した場合も、上記に必ず連絡すること！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B0FB9CA4-973C-406F-B0B5-023ABF5BE9CB}"/>
              </a:ext>
            </a:extLst>
          </p:cNvPr>
          <p:cNvSpPr/>
          <p:nvPr/>
        </p:nvSpPr>
        <p:spPr>
          <a:xfrm>
            <a:off x="259939" y="103240"/>
            <a:ext cx="1790088" cy="130456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b="1" dirty="0"/>
              <a:t>重要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01A1394A-D462-4CD4-B952-82944FEA5D81}"/>
              </a:ext>
            </a:extLst>
          </p:cNvPr>
          <p:cNvSpPr txBox="1">
            <a:spLocks/>
          </p:cNvSpPr>
          <p:nvPr/>
        </p:nvSpPr>
        <p:spPr>
          <a:xfrm>
            <a:off x="10964809" y="-5701"/>
            <a:ext cx="1086464" cy="3744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/>
              <a:t>（別紙２）</a:t>
            </a:r>
          </a:p>
        </p:txBody>
      </p:sp>
    </p:spTree>
    <p:extLst>
      <p:ext uri="{BB962C8B-B14F-4D97-AF65-F5344CB8AC3E}">
        <p14:creationId xmlns:p14="http://schemas.microsoft.com/office/powerpoint/2010/main" val="2086708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95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　　　　　災害時には、警戒レベル３（高齢者等避難） 　　　　　以上で、県と市（町）に必ず避難・屋内待機・ 　　　　　営業中止等の報告をすること！！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久富　真佐子（福祉課）</dc:creator>
  <cp:lastModifiedBy>大西　雄太朗（障害福祉課）</cp:lastModifiedBy>
  <cp:revision>22</cp:revision>
  <cp:lastPrinted>2020-02-05T05:16:52Z</cp:lastPrinted>
  <dcterms:created xsi:type="dcterms:W3CDTF">2019-08-13T01:00:26Z</dcterms:created>
  <dcterms:modified xsi:type="dcterms:W3CDTF">2024-08-28T05:48:32Z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佐賀県暗号化プロパティ">
    <vt:lpwstr>2019-09-12T08:35:35Z</vt:lpwstr>
  </property>
</Properties>
</file>